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6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0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7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3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3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9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1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6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167FB-71D0-4EA3-8173-B61FEEB38F44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F6985-1CAD-4CA6-B1B1-9AE18C4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0397" y="1045209"/>
            <a:ext cx="9371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19: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LUYỆN TẬP CHUNG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0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0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9542" y="458985"/>
            <a:ext cx="795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TRẮC NGHIỆM: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709" y="1141371"/>
            <a:ext cx="8231875" cy="4503761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015849" y="2615330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903488" y="1662260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84574" y="3638912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468198" y="4594255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41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164" y="1054448"/>
            <a:ext cx="8227326" cy="5238751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967784" y="1596786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85164" y="2593074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219666" y="4189861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41259" y="5621729"/>
            <a:ext cx="614149" cy="5486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89542" y="458985"/>
            <a:ext cx="795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TRẮC NGHIỆM: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5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092" y="982638"/>
            <a:ext cx="107407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2.25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5; 0;1;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092" y="3057098"/>
            <a:ext cx="11536907" cy="1590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130; 310; 510; 150; 350; 530; 135; 315; 305; 105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501; 510; 105;150; 513; 531; 351; 315; 135; 153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89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671850" y="859808"/>
                <a:ext cx="880963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2.26 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thừa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850" y="859808"/>
                <a:ext cx="8809631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1384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20671" y="2088107"/>
                <a:ext cx="8911988" cy="1590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sz="2800" b="1" u="sng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4.4.6.6.6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.2.3.2.3.2.3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8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9.9.15.15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3 . 5 . 3 . 5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671" y="2088107"/>
                <a:ext cx="8911988" cy="1590179"/>
              </a:xfrm>
              <a:prstGeom prst="rect">
                <a:avLst/>
              </a:prstGeom>
              <a:blipFill rotWithShape="0">
                <a:blip r:embed="rId3"/>
                <a:stretch>
                  <a:fillRect l="-1436" t="-4231" b="-10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13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696" y="723331"/>
            <a:ext cx="9321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a/100 – x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18 + 90 + x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19116" y="2402006"/>
                <a:ext cx="7997588" cy="2657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sz="2800" b="1" u="sng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a/ Ta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(100 – x)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</a:t>
                </a:r>
              </a:p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0;4;8;12;16;20</m:t>
                        </m:r>
                      </m:e>
                    </m:d>
                  </m:oMath>
                </a14:m>
                <a:endParaRPr lang="en-US" sz="2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b/ Ta </a:t>
                </a:r>
                <a:r>
                  <a:rPr lang="en-US" sz="2800" b="0" dirty="0" err="1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(18 + 90 + x)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9, </a:t>
                </a:r>
                <a:r>
                  <a:rPr lang="en-US" sz="2800" b="0" dirty="0" err="1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mà</a:t>
                </a:r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18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9, 90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9 </a:t>
                </a:r>
                <a:r>
                  <a:rPr lang="en-US" sz="2800" b="0" dirty="0" err="1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9. </a:t>
                </a:r>
              </a:p>
              <a:p>
                <a:pPr algn="ctr"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2800" b="0" dirty="0" err="1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b="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0;9;18</m:t>
                        </m:r>
                      </m:e>
                    </m:d>
                  </m:oMath>
                </a14:m>
                <a:endParaRPr lang="en-US" sz="2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16" y="2402006"/>
                <a:ext cx="7997588" cy="2657138"/>
              </a:xfrm>
              <a:prstGeom prst="rect">
                <a:avLst/>
              </a:prstGeom>
              <a:blipFill rotWithShape="0">
                <a:blip r:embed="rId2"/>
                <a:stretch>
                  <a:fillRect l="-1601" t="-2294" b="-5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0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1003" y="736979"/>
            <a:ext cx="9962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2.28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6B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8424" y="2470245"/>
            <a:ext cx="97746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Ư(40) = {1;2;4;5;8;10;20;40}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6B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4; 5; 8;20;40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772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3457" y="668740"/>
            <a:ext cx="88028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2.29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6286" y="2251880"/>
            <a:ext cx="9471547" cy="1487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5;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7; 11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13; 17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19; 29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5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9426" y="1192184"/>
            <a:ext cx="916184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2.23; 2.24 SBT/43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4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399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</cp:revision>
  <dcterms:created xsi:type="dcterms:W3CDTF">2021-10-10T00:04:09Z</dcterms:created>
  <dcterms:modified xsi:type="dcterms:W3CDTF">2021-10-10T04:21:26Z</dcterms:modified>
</cp:coreProperties>
</file>